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20045022">
            <a:off x="1394368" y="2085058"/>
            <a:ext cx="10157196" cy="3352304"/>
          </a:xfrm>
        </p:spPr>
        <p:txBody>
          <a:bodyPr/>
          <a:lstStyle/>
          <a:p>
            <a:r>
              <a:rPr lang="fr-FR" sz="7000" b="1" dirty="0"/>
              <a:t>OVARYSTOP</a:t>
            </a:r>
            <a:br>
              <a:rPr lang="fr-FR" sz="7000" b="1" dirty="0"/>
            </a:br>
            <a:endParaRPr lang="fr-FR" sz="7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2551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Gill Sans MT</vt:lpstr>
      <vt:lpstr>Impact</vt:lpstr>
      <vt:lpstr>Badge</vt:lpstr>
      <vt:lpstr>OVARYSTOP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OVARYSTOP </dc:title>
  <dc:creator>Poste1</dc:creator>
  <cp:lastModifiedBy>Poste1</cp:lastModifiedBy>
  <cp:revision>1</cp:revision>
  <dcterms:created xsi:type="dcterms:W3CDTF">2023-12-12T13:09:45Z</dcterms:created>
  <dcterms:modified xsi:type="dcterms:W3CDTF">2023-12-12T13:11:07Z</dcterms:modified>
</cp:coreProperties>
</file>